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375" r:id="rId2"/>
    <p:sldId id="257" r:id="rId3"/>
    <p:sldId id="258" r:id="rId4"/>
    <p:sldId id="376" r:id="rId5"/>
    <p:sldId id="314" r:id="rId6"/>
    <p:sldId id="315" r:id="rId7"/>
    <p:sldId id="377" r:id="rId8"/>
    <p:sldId id="378" r:id="rId9"/>
    <p:sldId id="379" r:id="rId10"/>
    <p:sldId id="380" r:id="rId11"/>
    <p:sldId id="383" r:id="rId12"/>
    <p:sldId id="384" r:id="rId13"/>
    <p:sldId id="381" r:id="rId14"/>
    <p:sldId id="382" r:id="rId15"/>
    <p:sldId id="385" r:id="rId16"/>
    <p:sldId id="386" r:id="rId17"/>
    <p:sldId id="387" r:id="rId18"/>
    <p:sldId id="388" r:id="rId19"/>
    <p:sldId id="389" r:id="rId20"/>
    <p:sldId id="390" r:id="rId21"/>
    <p:sldId id="391" r:id="rId22"/>
    <p:sldId id="392" r:id="rId23"/>
    <p:sldId id="393" r:id="rId24"/>
    <p:sldId id="394" r:id="rId25"/>
    <p:sldId id="395" r:id="rId26"/>
    <p:sldId id="396" r:id="rId27"/>
    <p:sldId id="397" r:id="rId28"/>
    <p:sldId id="398" r:id="rId29"/>
    <p:sldId id="399" r:id="rId30"/>
    <p:sldId id="400" r:id="rId31"/>
    <p:sldId id="401" r:id="rId32"/>
    <p:sldId id="402" r:id="rId33"/>
    <p:sldId id="403" r:id="rId34"/>
    <p:sldId id="404" r:id="rId35"/>
    <p:sldId id="405" r:id="rId36"/>
    <p:sldId id="406" r:id="rId37"/>
    <p:sldId id="407" r:id="rId38"/>
    <p:sldId id="408" r:id="rId39"/>
    <p:sldId id="409" r:id="rId40"/>
    <p:sldId id="410" r:id="rId41"/>
    <p:sldId id="411" r:id="rId42"/>
    <p:sldId id="412" r:id="rId43"/>
    <p:sldId id="413" r:id="rId44"/>
    <p:sldId id="414" r:id="rId45"/>
    <p:sldId id="415" r:id="rId46"/>
    <p:sldId id="416" r:id="rId47"/>
    <p:sldId id="417" r:id="rId48"/>
    <p:sldId id="418" r:id="rId49"/>
    <p:sldId id="419" r:id="rId50"/>
    <p:sldId id="420" r:id="rId51"/>
    <p:sldId id="421" r:id="rId52"/>
    <p:sldId id="422" r:id="rId53"/>
    <p:sldId id="423" r:id="rId54"/>
    <p:sldId id="424" r:id="rId55"/>
    <p:sldId id="425" r:id="rId56"/>
    <p:sldId id="426" r:id="rId57"/>
    <p:sldId id="427" r:id="rId58"/>
    <p:sldId id="428" r:id="rId59"/>
    <p:sldId id="429" r:id="rId60"/>
    <p:sldId id="430" r:id="rId61"/>
    <p:sldId id="431" r:id="rId62"/>
    <p:sldId id="432" r:id="rId63"/>
    <p:sldId id="433" r:id="rId64"/>
    <p:sldId id="434" r:id="rId65"/>
    <p:sldId id="435" r:id="rId66"/>
    <p:sldId id="436" r:id="rId6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908"/>
    <p:restoredTop sz="94718"/>
  </p:normalViewPr>
  <p:slideViewPr>
    <p:cSldViewPr snapToGrid="0" snapToObjects="1">
      <p:cViewPr varScale="1">
        <p:scale>
          <a:sx n="61" d="100"/>
          <a:sy n="61" d="100"/>
        </p:scale>
        <p:origin x="248" y="8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7B1CCA-DDC5-FB44-895C-EB0BE1B647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BE2F9B-E001-4A4E-B800-2AA437675D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6D0A7E-D7CB-7044-AF88-D0129EEFE5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2F234-4EF2-BD4A-96FE-2767A965AC1D}" type="datetimeFigureOut">
              <a:rPr lang="en-US" smtClean="0"/>
              <a:t>9/5/19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4E3DB8-2B88-BF4E-8A6C-C979372B37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5562CB-917A-CC46-B314-F96D98AA4F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97C52-F0E9-9740-A90D-4A49B5D5C2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906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AA3E65-A317-B24C-8F2C-417948098C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25B111B-3CCA-8F4F-B20E-3B7A84EBFD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4F5D67-9DB1-A54F-8A2F-F3E5B530F6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2F234-4EF2-BD4A-96FE-2767A965AC1D}" type="datetimeFigureOut">
              <a:rPr lang="en-US" smtClean="0"/>
              <a:t>9/5/19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3FA892-0814-2143-80C7-ADBA39E97C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0E5B5A-F452-1146-A2F8-F45C40655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97C52-F0E9-9740-A90D-4A49B5D5C2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0256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B605CF0-DDE2-8144-9C17-4B21ED9E236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7125A6F-0229-1547-8551-759AC0CEFD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C426FB-919D-A54E-BA9F-4A3AE30716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2F234-4EF2-BD4A-96FE-2767A965AC1D}" type="datetimeFigureOut">
              <a:rPr lang="en-US" smtClean="0"/>
              <a:t>9/5/19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FDF1BA-2D05-304B-8471-A32573D424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95F161-1E76-D141-AE3C-8282DB7F6E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97C52-F0E9-9740-A90D-4A49B5D5C2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1121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4830A5-3E18-8B40-9151-60FDB5A63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C6BFCD-85AB-3047-B65E-F5E9E90B3D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8973E2-1C9B-C74A-B514-5C335D7B3F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2F234-4EF2-BD4A-96FE-2767A965AC1D}" type="datetimeFigureOut">
              <a:rPr lang="en-US" smtClean="0"/>
              <a:t>9/5/19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2A9FB8-5D1B-1746-9461-89B4DC089E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33AC7D-C28E-AB4E-8714-AA93AB8FCD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97C52-F0E9-9740-A90D-4A49B5D5C2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9778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B45BD5-6A68-3245-A938-6A91F7181C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A1BE1B-AB74-6C4A-8FD2-7C192C056C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16A5AA-3215-D045-BF51-96A61732C4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2F234-4EF2-BD4A-96FE-2767A965AC1D}" type="datetimeFigureOut">
              <a:rPr lang="en-US" smtClean="0"/>
              <a:t>9/5/19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9F9AD4-CEF6-E24A-B622-728513907E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A28865-8D7B-4543-864D-C4C3A20B5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97C52-F0E9-9740-A90D-4A49B5D5C2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5623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551EAE-AF3C-3B44-8359-DDD14CC517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090A0D-C883-F247-B967-6A72204D67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488319-C17A-F346-ADA1-2805892E56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23A1AD-0B48-5A4D-9FF6-47A124D321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2F234-4EF2-BD4A-96FE-2767A965AC1D}" type="datetimeFigureOut">
              <a:rPr lang="en-US" smtClean="0"/>
              <a:t>9/5/19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E2A0B0-F2D9-0542-A31F-0AC9534FF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E010C9-F51B-5648-B2C9-0B9E490FAE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97C52-F0E9-9740-A90D-4A49B5D5C2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9635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4ED19-3E35-F941-8F76-B5B433C86E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662462-7598-A049-9952-1E23E31E99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C03033-C949-3E40-BEB7-63BFE6395D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6840EFB-E1EE-4549-9933-7ED82082103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AFC397-87D8-7B4D-8369-A04479F3547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7BDA3D6-6FF2-CA4E-9BDC-DE5B490E03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2F234-4EF2-BD4A-96FE-2767A965AC1D}" type="datetimeFigureOut">
              <a:rPr lang="en-US" smtClean="0"/>
              <a:t>9/5/19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524EACE-8BB6-5047-9D3A-1B390E38C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8C8A6BE-0343-FC44-AC32-0E2CBE6958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97C52-F0E9-9740-A90D-4A49B5D5C2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8717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0B6F22-F28E-D84F-9308-EDCEEC4CA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C16F08E-6790-764A-809A-EB6A62DE71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2F234-4EF2-BD4A-96FE-2767A965AC1D}" type="datetimeFigureOut">
              <a:rPr lang="en-US" smtClean="0"/>
              <a:t>9/5/19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0EF73B8-B210-BF4F-A188-F51548E788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5EA03F-910E-9240-B1FC-3A720801FE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97C52-F0E9-9740-A90D-4A49B5D5C2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1095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0D152C8-11F0-BE4E-91F6-DA6E28FA9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2F234-4EF2-BD4A-96FE-2767A965AC1D}" type="datetimeFigureOut">
              <a:rPr lang="en-US" smtClean="0"/>
              <a:t>9/5/19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D6486E9-AE9F-784D-8DE5-6EE37ED30A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7898E4-4B63-3E45-878C-07BCB799D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97C52-F0E9-9740-A90D-4A49B5D5C2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2287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9B9CEE-5896-6047-AE28-988F41EDFB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5760A6-5452-CE4D-BE65-AB3C36DD63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7A458D-850B-BF4A-B4FB-D8986C9612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96BE26-E160-374A-8463-241C536BD1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2F234-4EF2-BD4A-96FE-2767A965AC1D}" type="datetimeFigureOut">
              <a:rPr lang="en-US" smtClean="0"/>
              <a:t>9/5/19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B520B2-42AB-9F46-B405-844936794F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6CF615-EB11-7349-A85F-ED2C12DAB5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97C52-F0E9-9740-A90D-4A49B5D5C2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3871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0BD0C-EEC4-A746-B9FF-80BB6FF68B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631CB42-ACBA-FB49-BECA-7ED904617CC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48D9AD-EBD0-9043-9323-F86913BA47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18585F-58C7-DE42-A71C-FE7C5BE3BD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2F234-4EF2-BD4A-96FE-2767A965AC1D}" type="datetimeFigureOut">
              <a:rPr lang="en-US" smtClean="0"/>
              <a:t>9/5/19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5B3995-3868-CF42-9586-F88C7C0141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C2BB28-6008-DB4B-96DF-ECC0E7BE49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97C52-F0E9-9740-A90D-4A49B5D5C2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5254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9DDA465-58F0-5143-97E1-9217942CA0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B65902-363A-9D41-A4B8-716553A48C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6F6428-5C61-6C41-85A4-B6F132E2CE7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02F234-4EF2-BD4A-96FE-2767A965AC1D}" type="datetimeFigureOut">
              <a:rPr lang="en-US" smtClean="0"/>
              <a:t>9/5/19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2F8A2E-F10A-8A40-A1F9-374C28EA86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3163FB-B134-7349-AD68-4C39A0826E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097C52-F0E9-9740-A90D-4A49B5D5C2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7000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A503F23-CBFE-224B-A3BD-29B8EA1118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27125" y="696912"/>
            <a:ext cx="9944100" cy="5080000"/>
          </a:xfrm>
        </p:spPr>
      </p:pic>
    </p:spTree>
    <p:extLst>
      <p:ext uri="{BB962C8B-B14F-4D97-AF65-F5344CB8AC3E}">
        <p14:creationId xmlns:p14="http://schemas.microsoft.com/office/powerpoint/2010/main" val="32254134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E355B97-06F8-8947-A09D-2089B9674E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16012" y="847725"/>
            <a:ext cx="9944100" cy="5194300"/>
          </a:xfrm>
        </p:spPr>
      </p:pic>
    </p:spTree>
    <p:extLst>
      <p:ext uri="{BB962C8B-B14F-4D97-AF65-F5344CB8AC3E}">
        <p14:creationId xmlns:p14="http://schemas.microsoft.com/office/powerpoint/2010/main" val="4700830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DD70217-09D8-1F45-8B0B-DCA306CF7F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9812" y="860425"/>
            <a:ext cx="10096500" cy="5168900"/>
          </a:xfrm>
        </p:spPr>
      </p:pic>
    </p:spTree>
    <p:extLst>
      <p:ext uri="{BB962C8B-B14F-4D97-AF65-F5344CB8AC3E}">
        <p14:creationId xmlns:p14="http://schemas.microsoft.com/office/powerpoint/2010/main" val="40242707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1C77DEF-E9CF-3349-8491-1AD5B7C548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52512" y="873125"/>
            <a:ext cx="10071100" cy="5143500"/>
          </a:xfrm>
        </p:spPr>
      </p:pic>
    </p:spTree>
    <p:extLst>
      <p:ext uri="{BB962C8B-B14F-4D97-AF65-F5344CB8AC3E}">
        <p14:creationId xmlns:p14="http://schemas.microsoft.com/office/powerpoint/2010/main" val="41649374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83C00AA-81D9-0445-823C-9D326834D9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04875" y="815181"/>
            <a:ext cx="10439400" cy="5295900"/>
          </a:xfrm>
        </p:spPr>
      </p:pic>
    </p:spTree>
    <p:extLst>
      <p:ext uri="{BB962C8B-B14F-4D97-AF65-F5344CB8AC3E}">
        <p14:creationId xmlns:p14="http://schemas.microsoft.com/office/powerpoint/2010/main" val="24762615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CCD9A24-296E-6B4A-B14D-696EE51709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57275" y="827088"/>
            <a:ext cx="10007600" cy="5181600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7731405-DB52-744D-AAA9-4DE4B476E3F7}"/>
              </a:ext>
            </a:extLst>
          </p:cNvPr>
          <p:cNvSpPr txBox="1"/>
          <p:nvPr/>
        </p:nvSpPr>
        <p:spPr>
          <a:xfrm>
            <a:off x="7132320" y="5632704"/>
            <a:ext cx="1188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Solution</a:t>
            </a:r>
          </a:p>
        </p:txBody>
      </p:sp>
    </p:spTree>
    <p:extLst>
      <p:ext uri="{BB962C8B-B14F-4D97-AF65-F5344CB8AC3E}">
        <p14:creationId xmlns:p14="http://schemas.microsoft.com/office/powerpoint/2010/main" val="20628828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EF34DBD-3768-AD40-8E80-3E8ED2512F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8075" y="696912"/>
            <a:ext cx="9982200" cy="5080000"/>
          </a:xfrm>
        </p:spPr>
      </p:pic>
    </p:spTree>
    <p:extLst>
      <p:ext uri="{BB962C8B-B14F-4D97-AF65-F5344CB8AC3E}">
        <p14:creationId xmlns:p14="http://schemas.microsoft.com/office/powerpoint/2010/main" val="4015117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22579AD-96FF-3D4B-B1EB-3912FB80EC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2031" y="873919"/>
            <a:ext cx="9969500" cy="5105400"/>
          </a:xfrm>
        </p:spPr>
      </p:pic>
    </p:spTree>
    <p:extLst>
      <p:ext uri="{BB962C8B-B14F-4D97-AF65-F5344CB8AC3E}">
        <p14:creationId xmlns:p14="http://schemas.microsoft.com/office/powerpoint/2010/main" val="34708834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C8DCC7B-B405-5845-B987-9AE1D209A7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9344" y="862806"/>
            <a:ext cx="10033000" cy="5219700"/>
          </a:xfrm>
        </p:spPr>
      </p:pic>
    </p:spTree>
    <p:extLst>
      <p:ext uri="{BB962C8B-B14F-4D97-AF65-F5344CB8AC3E}">
        <p14:creationId xmlns:p14="http://schemas.microsoft.com/office/powerpoint/2010/main" val="17155253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545F517-E1CB-DD45-ADFF-7180495DED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52512" y="828675"/>
            <a:ext cx="10071100" cy="5232400"/>
          </a:xfrm>
        </p:spPr>
      </p:pic>
    </p:spTree>
    <p:extLst>
      <p:ext uri="{BB962C8B-B14F-4D97-AF65-F5344CB8AC3E}">
        <p14:creationId xmlns:p14="http://schemas.microsoft.com/office/powerpoint/2010/main" val="1727621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14DF278-1247-064C-857B-3A5C0178D3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8075" y="878681"/>
            <a:ext cx="10033000" cy="5168900"/>
          </a:xfrm>
        </p:spPr>
      </p:pic>
    </p:spTree>
    <p:extLst>
      <p:ext uri="{BB962C8B-B14F-4D97-AF65-F5344CB8AC3E}">
        <p14:creationId xmlns:p14="http://schemas.microsoft.com/office/powerpoint/2010/main" val="16909459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EF1E2B6-F93A-F042-9850-8A633EB921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3281" y="715169"/>
            <a:ext cx="10287000" cy="5422900"/>
          </a:xfrm>
        </p:spPr>
      </p:pic>
    </p:spTree>
    <p:extLst>
      <p:ext uri="{BB962C8B-B14F-4D97-AF65-F5344CB8AC3E}">
        <p14:creationId xmlns:p14="http://schemas.microsoft.com/office/powerpoint/2010/main" val="4461130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230C8C3-964A-6A48-82FA-E11435D382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4075" y="763588"/>
            <a:ext cx="10414000" cy="5308600"/>
          </a:xfrm>
        </p:spPr>
      </p:pic>
    </p:spTree>
    <p:extLst>
      <p:ext uri="{BB962C8B-B14F-4D97-AF65-F5344CB8AC3E}">
        <p14:creationId xmlns:p14="http://schemas.microsoft.com/office/powerpoint/2010/main" val="39423019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776AE04-4BD9-3946-B471-CD2E065F42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33475" y="671512"/>
            <a:ext cx="9931400" cy="5130800"/>
          </a:xfrm>
        </p:spPr>
      </p:pic>
    </p:spTree>
    <p:extLst>
      <p:ext uri="{BB962C8B-B14F-4D97-AF65-F5344CB8AC3E}">
        <p14:creationId xmlns:p14="http://schemas.microsoft.com/office/powerpoint/2010/main" val="37436266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DEE48DB-3CFC-844E-A692-84AA7BB723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0281" y="931069"/>
            <a:ext cx="10033000" cy="4991100"/>
          </a:xfrm>
        </p:spPr>
      </p:pic>
    </p:spTree>
    <p:extLst>
      <p:ext uri="{BB962C8B-B14F-4D97-AF65-F5344CB8AC3E}">
        <p14:creationId xmlns:p14="http://schemas.microsoft.com/office/powerpoint/2010/main" val="25800627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B789E7B-7267-C74D-95DA-85A9CDF301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00944" y="837406"/>
            <a:ext cx="9829800" cy="5270500"/>
          </a:xfrm>
        </p:spPr>
      </p:pic>
    </p:spTree>
    <p:extLst>
      <p:ext uri="{BB962C8B-B14F-4D97-AF65-F5344CB8AC3E}">
        <p14:creationId xmlns:p14="http://schemas.microsoft.com/office/powerpoint/2010/main" val="28549333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6F9155C-B02F-944E-B1F0-AC1135D1CF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1062" y="828675"/>
            <a:ext cx="10414000" cy="5232400"/>
          </a:xfrm>
        </p:spPr>
      </p:pic>
    </p:spTree>
    <p:extLst>
      <p:ext uri="{BB962C8B-B14F-4D97-AF65-F5344CB8AC3E}">
        <p14:creationId xmlns:p14="http://schemas.microsoft.com/office/powerpoint/2010/main" val="28512112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EB677D4-3D30-9C48-B7EC-635F121CF2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92212" y="968375"/>
            <a:ext cx="9791700" cy="4953000"/>
          </a:xfrm>
        </p:spPr>
      </p:pic>
    </p:spTree>
    <p:extLst>
      <p:ext uri="{BB962C8B-B14F-4D97-AF65-F5344CB8AC3E}">
        <p14:creationId xmlns:p14="http://schemas.microsoft.com/office/powerpoint/2010/main" val="26069505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EC950CA-ED21-9D4F-ABD2-27C87EA388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1412" y="974725"/>
            <a:ext cx="9893300" cy="4940300"/>
          </a:xfrm>
        </p:spPr>
      </p:pic>
    </p:spTree>
    <p:extLst>
      <p:ext uri="{BB962C8B-B14F-4D97-AF65-F5344CB8AC3E}">
        <p14:creationId xmlns:p14="http://schemas.microsoft.com/office/powerpoint/2010/main" val="38466601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4D611FD-F752-5348-89CE-38DEBC4B29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6025" y="897731"/>
            <a:ext cx="9817100" cy="5130800"/>
          </a:xfrm>
        </p:spPr>
      </p:pic>
    </p:spTree>
    <p:extLst>
      <p:ext uri="{BB962C8B-B14F-4D97-AF65-F5344CB8AC3E}">
        <p14:creationId xmlns:p14="http://schemas.microsoft.com/office/powerpoint/2010/main" val="24981519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8CCB972-EF4A-AA4F-A0B1-924BD25370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27125" y="954088"/>
            <a:ext cx="9867900" cy="4927600"/>
          </a:xfrm>
        </p:spPr>
      </p:pic>
    </p:spTree>
    <p:extLst>
      <p:ext uri="{BB962C8B-B14F-4D97-AF65-F5344CB8AC3E}">
        <p14:creationId xmlns:p14="http://schemas.microsoft.com/office/powerpoint/2010/main" val="40482500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F38C528-4EC0-614E-996B-BE5A71F0EF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14425" y="646112"/>
            <a:ext cx="9969500" cy="5181600"/>
          </a:xfrm>
        </p:spPr>
      </p:pic>
    </p:spTree>
    <p:extLst>
      <p:ext uri="{BB962C8B-B14F-4D97-AF65-F5344CB8AC3E}">
        <p14:creationId xmlns:p14="http://schemas.microsoft.com/office/powerpoint/2010/main" val="13114062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AD12DD9-4E8F-C345-8A7C-C69EB5CF73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94594" y="970756"/>
            <a:ext cx="9842500" cy="5003800"/>
          </a:xfrm>
        </p:spPr>
      </p:pic>
    </p:spTree>
    <p:extLst>
      <p:ext uri="{BB962C8B-B14F-4D97-AF65-F5344CB8AC3E}">
        <p14:creationId xmlns:p14="http://schemas.microsoft.com/office/powerpoint/2010/main" val="26702140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85ACFC7-3422-F642-9FE2-32DAD3B21E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4731" y="854869"/>
            <a:ext cx="9944100" cy="5143500"/>
          </a:xfrm>
        </p:spPr>
      </p:pic>
    </p:spTree>
    <p:extLst>
      <p:ext uri="{BB962C8B-B14F-4D97-AF65-F5344CB8AC3E}">
        <p14:creationId xmlns:p14="http://schemas.microsoft.com/office/powerpoint/2010/main" val="13575955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01B1B41-CD9E-B44C-93FF-CD98775FCE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3294" y="843756"/>
            <a:ext cx="10325100" cy="5257800"/>
          </a:xfrm>
        </p:spPr>
      </p:pic>
    </p:spTree>
    <p:extLst>
      <p:ext uri="{BB962C8B-B14F-4D97-AF65-F5344CB8AC3E}">
        <p14:creationId xmlns:p14="http://schemas.microsoft.com/office/powerpoint/2010/main" val="21303515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DEA7DE2-72A0-0E42-88B2-4DC46604FE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66812" y="987425"/>
            <a:ext cx="9842500" cy="4914900"/>
          </a:xfrm>
        </p:spPr>
      </p:pic>
    </p:spTree>
    <p:extLst>
      <p:ext uri="{BB962C8B-B14F-4D97-AF65-F5344CB8AC3E}">
        <p14:creationId xmlns:p14="http://schemas.microsoft.com/office/powerpoint/2010/main" val="3361396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5893154-0B0C-5C47-AE25-F7631F3478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90625" y="935831"/>
            <a:ext cx="9867900" cy="5054600"/>
          </a:xfrm>
        </p:spPr>
      </p:pic>
    </p:spTree>
    <p:extLst>
      <p:ext uri="{BB962C8B-B14F-4D97-AF65-F5344CB8AC3E}">
        <p14:creationId xmlns:p14="http://schemas.microsoft.com/office/powerpoint/2010/main" val="41317172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5B01FBD-7594-3342-B63D-B6AF62EB6B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2175" y="865188"/>
            <a:ext cx="10337800" cy="5105400"/>
          </a:xfrm>
        </p:spPr>
      </p:pic>
    </p:spTree>
    <p:extLst>
      <p:ext uri="{BB962C8B-B14F-4D97-AF65-F5344CB8AC3E}">
        <p14:creationId xmlns:p14="http://schemas.microsoft.com/office/powerpoint/2010/main" val="25363403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BCEC724-CF6E-6D46-81BF-ADF83D82A7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09675" y="627062"/>
            <a:ext cx="9779000" cy="5219700"/>
          </a:xfrm>
        </p:spPr>
      </p:pic>
    </p:spTree>
    <p:extLst>
      <p:ext uri="{BB962C8B-B14F-4D97-AF65-F5344CB8AC3E}">
        <p14:creationId xmlns:p14="http://schemas.microsoft.com/office/powerpoint/2010/main" val="155939903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BA10266-9D74-2040-A104-704847640D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7431" y="810419"/>
            <a:ext cx="9918700" cy="5232400"/>
          </a:xfrm>
        </p:spPr>
      </p:pic>
    </p:spTree>
    <p:extLst>
      <p:ext uri="{BB962C8B-B14F-4D97-AF65-F5344CB8AC3E}">
        <p14:creationId xmlns:p14="http://schemas.microsoft.com/office/powerpoint/2010/main" val="39567978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BB977E8-DE74-C747-ABFB-2E4EA3BF52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62844" y="951706"/>
            <a:ext cx="9906000" cy="5041900"/>
          </a:xfrm>
        </p:spPr>
      </p:pic>
    </p:spTree>
    <p:extLst>
      <p:ext uri="{BB962C8B-B14F-4D97-AF65-F5344CB8AC3E}">
        <p14:creationId xmlns:p14="http://schemas.microsoft.com/office/powerpoint/2010/main" val="17316553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A8C9FAD-9DAA-DD43-A3C4-07E967FAA9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5681" y="358468"/>
            <a:ext cx="10921664" cy="5957272"/>
          </a:xfrm>
        </p:spPr>
      </p:pic>
    </p:spTree>
    <p:extLst>
      <p:ext uri="{BB962C8B-B14F-4D97-AF65-F5344CB8AC3E}">
        <p14:creationId xmlns:p14="http://schemas.microsoft.com/office/powerpoint/2010/main" val="569668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F29FB9A-B6DB-954B-AF06-097B5326ED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2325" y="796316"/>
            <a:ext cx="10531475" cy="5297118"/>
          </a:xfrm>
        </p:spPr>
      </p:pic>
    </p:spTree>
    <p:extLst>
      <p:ext uri="{BB962C8B-B14F-4D97-AF65-F5344CB8AC3E}">
        <p14:creationId xmlns:p14="http://schemas.microsoft.com/office/powerpoint/2010/main" val="13194462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E797DFC-F766-A743-AC4A-33B39B7207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8362" y="790575"/>
            <a:ext cx="10439400" cy="5308600"/>
          </a:xfrm>
        </p:spPr>
      </p:pic>
    </p:spTree>
    <p:extLst>
      <p:ext uri="{BB962C8B-B14F-4D97-AF65-F5344CB8AC3E}">
        <p14:creationId xmlns:p14="http://schemas.microsoft.com/office/powerpoint/2010/main" val="148559312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43FD0D2-EE40-8443-988F-E6EB3E9938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0762" y="1006475"/>
            <a:ext cx="10134600" cy="4876800"/>
          </a:xfrm>
        </p:spPr>
      </p:pic>
    </p:spTree>
    <p:extLst>
      <p:ext uri="{BB962C8B-B14F-4D97-AF65-F5344CB8AC3E}">
        <p14:creationId xmlns:p14="http://schemas.microsoft.com/office/powerpoint/2010/main" val="363273985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76DEBB4-0AE6-D14B-81B2-0B97234450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1725" y="948531"/>
            <a:ext cx="10045700" cy="5029200"/>
          </a:xfrm>
        </p:spPr>
      </p:pic>
    </p:spTree>
    <p:extLst>
      <p:ext uri="{BB962C8B-B14F-4D97-AF65-F5344CB8AC3E}">
        <p14:creationId xmlns:p14="http://schemas.microsoft.com/office/powerpoint/2010/main" val="218255071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DDE0EAA-DB63-DD44-97BC-2CA0BA94F8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8225" y="852488"/>
            <a:ext cx="10045700" cy="5130800"/>
          </a:xfrm>
        </p:spPr>
      </p:pic>
    </p:spTree>
    <p:extLst>
      <p:ext uri="{BB962C8B-B14F-4D97-AF65-F5344CB8AC3E}">
        <p14:creationId xmlns:p14="http://schemas.microsoft.com/office/powerpoint/2010/main" val="17893393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A56584E-CB23-AA43-8D19-BCD6510D44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6025" y="823912"/>
            <a:ext cx="9766300" cy="4826000"/>
          </a:xfrm>
        </p:spPr>
      </p:pic>
    </p:spTree>
    <p:extLst>
      <p:ext uri="{BB962C8B-B14F-4D97-AF65-F5344CB8AC3E}">
        <p14:creationId xmlns:p14="http://schemas.microsoft.com/office/powerpoint/2010/main" val="8143888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E405845-2114-9044-B5CD-E2BBA48670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9331" y="842169"/>
            <a:ext cx="9994900" cy="5168900"/>
          </a:xfrm>
        </p:spPr>
      </p:pic>
    </p:spTree>
    <p:extLst>
      <p:ext uri="{BB962C8B-B14F-4D97-AF65-F5344CB8AC3E}">
        <p14:creationId xmlns:p14="http://schemas.microsoft.com/office/powerpoint/2010/main" val="372722296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F7F94D1-B0C3-CB46-87BF-C55C1CB616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54894" y="1072356"/>
            <a:ext cx="10121900" cy="4800600"/>
          </a:xfrm>
        </p:spPr>
      </p:pic>
    </p:spTree>
    <p:extLst>
      <p:ext uri="{BB962C8B-B14F-4D97-AF65-F5344CB8AC3E}">
        <p14:creationId xmlns:p14="http://schemas.microsoft.com/office/powerpoint/2010/main" val="156148991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8B99CF8-4E76-B445-AE30-44C3FA1369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8362" y="892175"/>
            <a:ext cx="10439400" cy="5105400"/>
          </a:xfrm>
        </p:spPr>
      </p:pic>
    </p:spTree>
    <p:extLst>
      <p:ext uri="{BB962C8B-B14F-4D97-AF65-F5344CB8AC3E}">
        <p14:creationId xmlns:p14="http://schemas.microsoft.com/office/powerpoint/2010/main" val="155539644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D352EDC-9F63-5249-A92D-9C1ABD0A96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89025" y="923131"/>
            <a:ext cx="10071100" cy="5080000"/>
          </a:xfrm>
        </p:spPr>
      </p:pic>
    </p:spTree>
    <p:extLst>
      <p:ext uri="{BB962C8B-B14F-4D97-AF65-F5344CB8AC3E}">
        <p14:creationId xmlns:p14="http://schemas.microsoft.com/office/powerpoint/2010/main" val="359529916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5D5BA18-630D-EB43-98A4-1147A043CB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8225" y="884238"/>
            <a:ext cx="10045700" cy="5067300"/>
          </a:xfrm>
        </p:spPr>
      </p:pic>
    </p:spTree>
    <p:extLst>
      <p:ext uri="{BB962C8B-B14F-4D97-AF65-F5344CB8AC3E}">
        <p14:creationId xmlns:p14="http://schemas.microsoft.com/office/powerpoint/2010/main" val="198803971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1979F44-A006-2849-977E-E6EA75C011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76325" y="722312"/>
            <a:ext cx="10045700" cy="5029200"/>
          </a:xfrm>
        </p:spPr>
      </p:pic>
    </p:spTree>
    <p:extLst>
      <p:ext uri="{BB962C8B-B14F-4D97-AF65-F5344CB8AC3E}">
        <p14:creationId xmlns:p14="http://schemas.microsoft.com/office/powerpoint/2010/main" val="23731655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5700793-6678-B94D-AAE5-AC2E275BBB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58875" y="1012031"/>
            <a:ext cx="9931400" cy="4902200"/>
          </a:xfrm>
        </p:spPr>
      </p:pic>
    </p:spTree>
    <p:extLst>
      <p:ext uri="{BB962C8B-B14F-4D97-AF65-F5344CB8AC3E}">
        <p14:creationId xmlns:p14="http://schemas.microsoft.com/office/powerpoint/2010/main" val="308695920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81A1A3C-703A-9E4C-9EC3-9A3CC83232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0281" y="854869"/>
            <a:ext cx="10033000" cy="5143500"/>
          </a:xfrm>
        </p:spPr>
      </p:pic>
    </p:spTree>
    <p:extLst>
      <p:ext uri="{BB962C8B-B14F-4D97-AF65-F5344CB8AC3E}">
        <p14:creationId xmlns:p14="http://schemas.microsoft.com/office/powerpoint/2010/main" val="227829425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5A23832-80DE-6F4B-9ADE-32DE600E7D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18394" y="926306"/>
            <a:ext cx="9994900" cy="5092700"/>
          </a:xfrm>
        </p:spPr>
      </p:pic>
    </p:spTree>
    <p:extLst>
      <p:ext uri="{BB962C8B-B14F-4D97-AF65-F5344CB8AC3E}">
        <p14:creationId xmlns:p14="http://schemas.microsoft.com/office/powerpoint/2010/main" val="249960221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DFC47C7-3B09-1B4F-84BD-DAF2B5D369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06462" y="854075"/>
            <a:ext cx="10363200" cy="5181600"/>
          </a:xfrm>
        </p:spPr>
      </p:pic>
    </p:spTree>
    <p:extLst>
      <p:ext uri="{BB962C8B-B14F-4D97-AF65-F5344CB8AC3E}">
        <p14:creationId xmlns:p14="http://schemas.microsoft.com/office/powerpoint/2010/main" val="377364711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46728F9-9B18-E344-B1CB-5D6778D0AC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312" y="892175"/>
            <a:ext cx="9969500" cy="5105400"/>
          </a:xfrm>
        </p:spPr>
      </p:pic>
    </p:spTree>
    <p:extLst>
      <p:ext uri="{BB962C8B-B14F-4D97-AF65-F5344CB8AC3E}">
        <p14:creationId xmlns:p14="http://schemas.microsoft.com/office/powerpoint/2010/main" val="386882907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F6FD2CF-7B22-5B4C-83CB-5E3CF4D688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71562" y="879475"/>
            <a:ext cx="10033000" cy="5130800"/>
          </a:xfrm>
        </p:spPr>
      </p:pic>
    </p:spTree>
    <p:extLst>
      <p:ext uri="{BB962C8B-B14F-4D97-AF65-F5344CB8AC3E}">
        <p14:creationId xmlns:p14="http://schemas.microsoft.com/office/powerpoint/2010/main" val="257991701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C148441-4D02-8F47-8B2B-0E16775C28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5375" y="846931"/>
            <a:ext cx="10058400" cy="5232400"/>
          </a:xfrm>
        </p:spPr>
      </p:pic>
    </p:spTree>
    <p:extLst>
      <p:ext uri="{BB962C8B-B14F-4D97-AF65-F5344CB8AC3E}">
        <p14:creationId xmlns:p14="http://schemas.microsoft.com/office/powerpoint/2010/main" val="369004966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EE91804-3412-C447-ACB9-56790274CD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9175" y="801688"/>
            <a:ext cx="10083800" cy="5232400"/>
          </a:xfrm>
        </p:spPr>
      </p:pic>
    </p:spTree>
    <p:extLst>
      <p:ext uri="{BB962C8B-B14F-4D97-AF65-F5344CB8AC3E}">
        <p14:creationId xmlns:p14="http://schemas.microsoft.com/office/powerpoint/2010/main" val="72546129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478497D-36D0-F54D-8C3E-69DC156FF6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77119" y="854869"/>
            <a:ext cx="10007600" cy="5295900"/>
          </a:xfrm>
        </p:spPr>
      </p:pic>
    </p:spTree>
    <p:extLst>
      <p:ext uri="{BB962C8B-B14F-4D97-AF65-F5344CB8AC3E}">
        <p14:creationId xmlns:p14="http://schemas.microsoft.com/office/powerpoint/2010/main" val="374062452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6CEF3AC-8A06-9A4E-B816-5A7FFC6F3A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9019" y="842169"/>
            <a:ext cx="10083800" cy="5321300"/>
          </a:xfrm>
        </p:spPr>
      </p:pic>
    </p:spTree>
    <p:extLst>
      <p:ext uri="{BB962C8B-B14F-4D97-AF65-F5344CB8AC3E}">
        <p14:creationId xmlns:p14="http://schemas.microsoft.com/office/powerpoint/2010/main" val="377546238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8A38D3F-653D-624D-8FA7-81F65D9448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9019" y="842169"/>
            <a:ext cx="10083800" cy="5321300"/>
          </a:xfrm>
        </p:spPr>
      </p:pic>
    </p:spTree>
    <p:extLst>
      <p:ext uri="{BB962C8B-B14F-4D97-AF65-F5344CB8AC3E}">
        <p14:creationId xmlns:p14="http://schemas.microsoft.com/office/powerpoint/2010/main" val="8332986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C59A1F6-468A-3948-85E4-CD0FA5AC7F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76325" y="960438"/>
            <a:ext cx="9969500" cy="4914900"/>
          </a:xfrm>
        </p:spPr>
      </p:pic>
    </p:spTree>
    <p:extLst>
      <p:ext uri="{BB962C8B-B14F-4D97-AF65-F5344CB8AC3E}">
        <p14:creationId xmlns:p14="http://schemas.microsoft.com/office/powerpoint/2010/main" val="209215499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146F8CD-CF11-B34C-9640-A1B1CD2A7B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7269" y="880269"/>
            <a:ext cx="10147300" cy="5245100"/>
          </a:xfrm>
        </p:spPr>
      </p:pic>
    </p:spTree>
    <p:extLst>
      <p:ext uri="{BB962C8B-B14F-4D97-AF65-F5344CB8AC3E}">
        <p14:creationId xmlns:p14="http://schemas.microsoft.com/office/powerpoint/2010/main" val="384815140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ADA4DE1-AD14-F440-9A95-770CBD7A5B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7269" y="867569"/>
            <a:ext cx="10147300" cy="5270500"/>
          </a:xfrm>
        </p:spPr>
      </p:pic>
    </p:spTree>
    <p:extLst>
      <p:ext uri="{BB962C8B-B14F-4D97-AF65-F5344CB8AC3E}">
        <p14:creationId xmlns:p14="http://schemas.microsoft.com/office/powerpoint/2010/main" val="112711148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1FE0EB6-8CDE-9747-A77C-1FA58892FF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5369" y="886619"/>
            <a:ext cx="10071100" cy="5232400"/>
          </a:xfrm>
        </p:spPr>
      </p:pic>
    </p:spTree>
    <p:extLst>
      <p:ext uri="{BB962C8B-B14F-4D97-AF65-F5344CB8AC3E}">
        <p14:creationId xmlns:p14="http://schemas.microsoft.com/office/powerpoint/2010/main" val="175928989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617A3D3-AC84-ED48-88AE-5BE8BCC25F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6319" y="886619"/>
            <a:ext cx="10109200" cy="5232400"/>
          </a:xfrm>
        </p:spPr>
      </p:pic>
    </p:spTree>
    <p:extLst>
      <p:ext uri="{BB962C8B-B14F-4D97-AF65-F5344CB8AC3E}">
        <p14:creationId xmlns:p14="http://schemas.microsoft.com/office/powerpoint/2010/main" val="267193119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349A11D-3C51-AE47-9F39-5B882153B1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77119" y="880269"/>
            <a:ext cx="10007600" cy="5245100"/>
          </a:xfrm>
        </p:spPr>
      </p:pic>
    </p:spTree>
    <p:extLst>
      <p:ext uri="{BB962C8B-B14F-4D97-AF65-F5344CB8AC3E}">
        <p14:creationId xmlns:p14="http://schemas.microsoft.com/office/powerpoint/2010/main" val="201408124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9E5E021-D0CB-664D-B011-412B695DBA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4419" y="880269"/>
            <a:ext cx="10033000" cy="5245100"/>
          </a:xfrm>
        </p:spPr>
      </p:pic>
    </p:spTree>
    <p:extLst>
      <p:ext uri="{BB962C8B-B14F-4D97-AF65-F5344CB8AC3E}">
        <p14:creationId xmlns:p14="http://schemas.microsoft.com/office/powerpoint/2010/main" val="246138891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F4A33E2-A664-B940-817D-A1139AF305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77119" y="873919"/>
            <a:ext cx="10007600" cy="5257800"/>
          </a:xfrm>
        </p:spPr>
      </p:pic>
    </p:spTree>
    <p:extLst>
      <p:ext uri="{BB962C8B-B14F-4D97-AF65-F5344CB8AC3E}">
        <p14:creationId xmlns:p14="http://schemas.microsoft.com/office/powerpoint/2010/main" val="15773299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F7B1243-6099-084D-848E-EB77C2304A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5913" y="639762"/>
            <a:ext cx="9563100" cy="5194300"/>
          </a:xfrm>
        </p:spPr>
      </p:pic>
    </p:spTree>
    <p:extLst>
      <p:ext uri="{BB962C8B-B14F-4D97-AF65-F5344CB8AC3E}">
        <p14:creationId xmlns:p14="http://schemas.microsoft.com/office/powerpoint/2010/main" val="38348839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DA00F0D-C2AF-2E4E-9542-1C435985F2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39031" y="1019969"/>
            <a:ext cx="9715500" cy="4813300"/>
          </a:xfrm>
        </p:spPr>
      </p:pic>
    </p:spTree>
    <p:extLst>
      <p:ext uri="{BB962C8B-B14F-4D97-AF65-F5344CB8AC3E}">
        <p14:creationId xmlns:p14="http://schemas.microsoft.com/office/powerpoint/2010/main" val="19997984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67D43D8-1AA1-4246-B078-B24A4C7AD5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9994" y="932656"/>
            <a:ext cx="9791700" cy="5080000"/>
          </a:xfrm>
        </p:spPr>
      </p:pic>
    </p:spTree>
    <p:extLst>
      <p:ext uri="{BB962C8B-B14F-4D97-AF65-F5344CB8AC3E}">
        <p14:creationId xmlns:p14="http://schemas.microsoft.com/office/powerpoint/2010/main" val="39532163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1078</TotalTime>
  <Words>1</Words>
  <Application>Microsoft Macintosh PowerPoint</Application>
  <PresentationFormat>Widescreen</PresentationFormat>
  <Paragraphs>1</Paragraphs>
  <Slides>66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7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20</cp:revision>
  <dcterms:created xsi:type="dcterms:W3CDTF">2019-08-24T18:50:39Z</dcterms:created>
  <dcterms:modified xsi:type="dcterms:W3CDTF">2019-09-05T03:31:21Z</dcterms:modified>
</cp:coreProperties>
</file>